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A42"/>
    <a:srgbClr val="7B4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3" d="100"/>
          <a:sy n="83" d="100"/>
        </p:scale>
        <p:origin x="-2532" y="-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22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48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38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4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16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46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61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3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6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0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1C737-7732-42D6-82CA-29D41411F433}" type="datetimeFigureOut">
              <a:rPr lang="en-GB" smtClean="0"/>
              <a:t>04/02/2020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B1072-E252-40E4-AF2B-0313EE01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7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DE8757-010D-4062-81E3-915FE2A0C447}"/>
              </a:ext>
            </a:extLst>
          </p:cNvPr>
          <p:cNvSpPr txBox="1"/>
          <p:nvPr/>
        </p:nvSpPr>
        <p:spPr>
          <a:xfrm>
            <a:off x="356614" y="2161816"/>
            <a:ext cx="61447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financial bursary available for each student nurse in practice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nurses provide protection for a future workforce, by exposing them to a career in general practice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nurses improve and encourage excellence within the existing workforce, ensuring up to date evidence based care.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Practices get to shape the future GPN’s to their own needs, expectations, and standards of excellence.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nurses are in practice for a maximum of 18 weeks per annum over 2 placements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70D39C0-9F0B-47D3-8EF6-9E678BC1118F}"/>
              </a:ext>
            </a:extLst>
          </p:cNvPr>
          <p:cNvSpPr txBox="1"/>
          <p:nvPr/>
        </p:nvSpPr>
        <p:spPr>
          <a:xfrm>
            <a:off x="356614" y="1630794"/>
            <a:ext cx="2450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GP’s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471B90D-7479-46CC-8AAE-09D5C23FC922}"/>
              </a:ext>
            </a:extLst>
          </p:cNvPr>
          <p:cNvSpPr txBox="1"/>
          <p:nvPr/>
        </p:nvSpPr>
        <p:spPr>
          <a:xfrm>
            <a:off x="1178632" y="534649"/>
            <a:ext cx="4500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Student Nurses will improve your GP Practice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654D4BC-9CEE-41C0-92D0-910F20C94603}"/>
              </a:ext>
            </a:extLst>
          </p:cNvPr>
          <p:cNvSpPr txBox="1"/>
          <p:nvPr/>
        </p:nvSpPr>
        <p:spPr>
          <a:xfrm>
            <a:off x="356614" y="4875953"/>
            <a:ext cx="61447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education for GPN’s in supervising and assessing students is provided free of charge by the University of Worcester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placements will be supported by the University and your local GPN mentor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nurses bring youth, vitality and an enthusiasm to learn into an environment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offers GPN’s an opportunity to share and teach there extensive skills to others, improving their self-belief, and keeping their knowledge up do date and evidence based.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maintain high quality GPN services for the benefit of all service users.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47FB24D-7D0A-436C-ADCF-1CC0026B0A3A}"/>
              </a:ext>
            </a:extLst>
          </p:cNvPr>
          <p:cNvSpPr txBox="1"/>
          <p:nvPr/>
        </p:nvSpPr>
        <p:spPr>
          <a:xfrm>
            <a:off x="356614" y="4340336"/>
            <a:ext cx="2450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Benefits to GPN’s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C49C406-9FED-46CA-BBD8-01477F1CA257}"/>
              </a:ext>
            </a:extLst>
          </p:cNvPr>
          <p:cNvSpPr txBox="1"/>
          <p:nvPr/>
        </p:nvSpPr>
        <p:spPr>
          <a:xfrm>
            <a:off x="356614" y="7590091"/>
            <a:ext cx="614477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Exposure to the complexity and holistic nature of primary care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nurses have high personal career expectations and see the value and satisfaction of a GP approach to patient care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Bring a willingness to learn, share new ideas and encourage an enthusiasm for the future  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Opening up new and exciting career prospects with primary care. </a:t>
            </a:r>
          </a:p>
          <a:p>
            <a:pPr marL="285750" indent="-285750">
              <a:buBlip>
                <a:blip r:embed="rId3"/>
              </a:buBlip>
            </a:pPr>
            <a:r>
              <a:rPr lang="en-GB" sz="1300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well supported within close knit teams of highly experienced and knowledgeable staff.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9E4645E-68F5-4719-9C4F-C5069B19D8FC}"/>
              </a:ext>
            </a:extLst>
          </p:cNvPr>
          <p:cNvSpPr txBox="1"/>
          <p:nvPr/>
        </p:nvSpPr>
        <p:spPr>
          <a:xfrm>
            <a:off x="356614" y="7054474"/>
            <a:ext cx="2450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7B4D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to Students </a:t>
            </a:r>
          </a:p>
        </p:txBody>
      </p:sp>
    </p:spTree>
    <p:extLst>
      <p:ext uri="{BB962C8B-B14F-4D97-AF65-F5344CB8AC3E}">
        <p14:creationId xmlns:p14="http://schemas.microsoft.com/office/powerpoint/2010/main" val="3140644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262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Oliver (Corporate &amp; Organistational Development)</dc:creator>
  <cp:lastModifiedBy>Lisa</cp:lastModifiedBy>
  <cp:revision>12</cp:revision>
  <dcterms:created xsi:type="dcterms:W3CDTF">2019-09-30T11:04:45Z</dcterms:created>
  <dcterms:modified xsi:type="dcterms:W3CDTF">2020-02-04T09:06:39Z</dcterms:modified>
</cp:coreProperties>
</file>